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7"/>
  </p:notesMasterIdLst>
  <p:sldIdLst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6" r:id="rId14"/>
    <p:sldId id="324" r:id="rId15"/>
    <p:sldId id="325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44" r:id="rId34"/>
    <p:sldId id="345" r:id="rId35"/>
    <p:sldId id="346" r:id="rId36"/>
    <p:sldId id="347" r:id="rId37"/>
    <p:sldId id="348" r:id="rId38"/>
    <p:sldId id="349" r:id="rId39"/>
    <p:sldId id="350" r:id="rId40"/>
    <p:sldId id="351" r:id="rId41"/>
    <p:sldId id="352" r:id="rId42"/>
    <p:sldId id="354" r:id="rId43"/>
    <p:sldId id="353" r:id="rId44"/>
    <p:sldId id="355" r:id="rId45"/>
    <p:sldId id="424" r:id="rId46"/>
  </p:sldIdLst>
  <p:sldSz cx="1439989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838"/>
    <a:srgbClr val="D0CECE"/>
    <a:srgbClr val="E7E6E6"/>
    <a:srgbClr val="F2F2F2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17" autoAdjust="0"/>
    <p:restoredTop sz="94660"/>
  </p:normalViewPr>
  <p:slideViewPr>
    <p:cSldViewPr snapToGrid="0">
      <p:cViewPr varScale="1">
        <p:scale>
          <a:sx n="78" d="100"/>
          <a:sy n="78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0" Type="http://schemas.openxmlformats.org/officeDocument/2006/relationships/tableStyles" Target="tableStyles.xml"/><Relationship Id="rId5" Type="http://schemas.openxmlformats.org/officeDocument/2006/relationships/slide" Target="slides/slide3.xml"/><Relationship Id="rId49" Type="http://schemas.openxmlformats.org/officeDocument/2006/relationships/viewProps" Target="viewProps.xml"/><Relationship Id="rId48" Type="http://schemas.openxmlformats.org/officeDocument/2006/relationships/presProps" Target="presProps.xml"/><Relationship Id="rId47" Type="http://schemas.openxmlformats.org/officeDocument/2006/relationships/notesMaster" Target="notesMasters/notesMaster1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75965-2C82-405D-B1BE-12D6ED1DD8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90500" y="1143000"/>
            <a:ext cx="6477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97E31-44B2-4E54-B344-32F31949D8A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027" y="1122363"/>
            <a:ext cx="1080016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3602038"/>
            <a:ext cx="1080016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2A0-C048-4A6E-916A-79CF5B4BB2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C6E9-4587-4FB0-BC40-7E3452594E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2A0-C048-4A6E-916A-79CF5B4BB2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C6E9-4587-4FB0-BC40-7E3452594E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2" y="365125"/>
            <a:ext cx="3105046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365125"/>
            <a:ext cx="913513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2A0-C048-4A6E-916A-79CF5B4BB2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C6E9-4587-4FB0-BC40-7E3452594E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2A0-C048-4A6E-916A-79CF5B4BB2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C6E9-4587-4FB0-BC40-7E3452594E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4" y="1709739"/>
            <a:ext cx="1242018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4" y="4589464"/>
            <a:ext cx="1242018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2A0-C048-4A6E-916A-79CF5B4BB2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C6E9-4587-4FB0-BC40-7E3452594E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1825625"/>
            <a:ext cx="6120091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1825625"/>
            <a:ext cx="6120091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2A0-C048-4A6E-916A-79CF5B4BB2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C6E9-4587-4FB0-BC40-7E3452594E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365126"/>
            <a:ext cx="12420184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1" y="1681163"/>
            <a:ext cx="60919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1" y="2505075"/>
            <a:ext cx="6091965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8" y="1681163"/>
            <a:ext cx="612196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8" y="2505075"/>
            <a:ext cx="6121966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2A0-C048-4A6E-916A-79CF5B4BB2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C6E9-4587-4FB0-BC40-7E3452594E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2A0-C048-4A6E-916A-79CF5B4BB2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C6E9-4587-4FB0-BC40-7E3452594E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2A0-C048-4A6E-916A-79CF5B4BB2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C6E9-4587-4FB0-BC40-7E3452594E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457200"/>
            <a:ext cx="46444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987426"/>
            <a:ext cx="729010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057400"/>
            <a:ext cx="46444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2A0-C048-4A6E-916A-79CF5B4BB2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C6E9-4587-4FB0-BC40-7E3452594E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457200"/>
            <a:ext cx="46444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987426"/>
            <a:ext cx="7290108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057400"/>
            <a:ext cx="46444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2A0-C048-4A6E-916A-79CF5B4BB2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C6E9-4587-4FB0-BC40-7E3452594E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365126"/>
            <a:ext cx="124201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1825625"/>
            <a:ext cx="1242018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6356351"/>
            <a:ext cx="3240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4B2A0-C048-4A6E-916A-79CF5B4BB2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6356351"/>
            <a:ext cx="4860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6356351"/>
            <a:ext cx="3240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6C6E9-4587-4FB0-BC40-7E3452594EC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9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3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4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0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0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1662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OP_FIND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2891" y="38275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642717" y="35147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364738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084271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642717" y="44530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364738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084271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0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6792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OP_CK_U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2891" y="38275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084271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084271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UNIT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6792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OP_CK_U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2891" y="38275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084271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084271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UNIT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1662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OP_FIND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2891" y="38275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084271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084271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UNIT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95731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OP_CAL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2891" y="38275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084271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084271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UNIT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83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OP_CK_C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UNIT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983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OP_BACK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983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OP_BACK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94609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OP_GET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95731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OP_CAL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83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OP_CK_C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1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0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95731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OP_CAL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2891" y="38275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642717" y="35147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364738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084271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642717" y="44530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364738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084271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670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OP_PUSH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6792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OP_CK_U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UNIT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6792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OP_CK_U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UNIT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95731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OP_CAL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UNIT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83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OP_CK_C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UNIT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983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OP_BACK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983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OP_BACK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1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983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OP_BACK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1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94609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OP_GET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1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95731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OP_CAL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1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0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83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OP_CK_C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2891" y="38275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364738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084271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364738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084271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1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83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OP_CK_C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1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670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OP_PUSH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1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6792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OP_CK_U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875162" cy="1169551"/>
            <a:chOff x="1543286" y="2483185"/>
            <a:chExt cx="287516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74405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TRUE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1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1662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OP_FIND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95731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OP_CAL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38157" y="3820936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83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OP_CK_C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9805" y="3820936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670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OP_PUSH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9805" y="3820936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6792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OP_CK_U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9805" y="3820936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1662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OP_FIND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9805" y="3820936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95731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OP_CAL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9805" y="3820936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55420" y="38275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1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0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670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OP_PUSH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2891" y="38275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364738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084271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364738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084271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83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OP_CK_C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9805" y="3820936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9980" y="3827593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670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OP_PUSH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9805" y="3820936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9980" y="3827593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6792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OP_CK_U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9805" y="3820936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9980" y="3827593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1 1 1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1662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OP_FIND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9805" y="3820936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9980" y="3827593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1 1 1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632460" cy="11684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SAT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28450" y="3825093"/>
            <a:ext cx="5052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9805" y="3820936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9980" y="3827593"/>
            <a:ext cx="574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65497" y="353086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159843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1 1 1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1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0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6792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OP_CK_U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2891" y="38275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364738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084271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364738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084271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1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0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1662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OP_FIND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2891" y="38275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364738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084271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364738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084271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0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95731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OP_CAL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2891" y="38275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364738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084271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364738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084271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0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83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OP_CK_C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2891" y="38275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084271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084271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矩形 57"/>
          <p:cNvSpPr/>
          <p:nvPr/>
        </p:nvSpPr>
        <p:spPr>
          <a:xfrm>
            <a:off x="4645507" y="2076917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9880" y="1981954"/>
            <a:ext cx="2954979" cy="1235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709880" y="2048003"/>
            <a:ext cx="2943642" cy="1169551"/>
            <a:chOff x="1543286" y="2483185"/>
            <a:chExt cx="2943642" cy="1169551"/>
          </a:xfrm>
        </p:grpSpPr>
        <p:sp>
          <p:nvSpPr>
            <p:cNvPr id="5" name="文本框 4"/>
            <p:cNvSpPr txBox="1"/>
            <p:nvPr/>
          </p:nvSpPr>
          <p:spPr>
            <a:xfrm>
              <a:off x="1543286" y="2483185"/>
              <a:ext cx="805029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 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assigned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layer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if_hit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154331" y="2483185"/>
              <a:ext cx="78098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f/u	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v2s	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v_all</a:t>
              </a:r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v_now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v_unit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674398" y="2483185"/>
              <a:ext cx="812530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FIND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FALSE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3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2</a:t>
              </a:r>
              <a:endPara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0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52257" y="2048002"/>
            <a:ext cx="105670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OP_PUSH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0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1 0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350905" y="1959468"/>
            <a:ext cx="0" cy="12580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052071" y="1879607"/>
            <a:ext cx="537705" cy="2097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019926" y="1810805"/>
            <a:ext cx="5878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93"/>
          <p:cNvGraphicFramePr>
            <a:graphicFrameLocks noGrp="1"/>
          </p:cNvGraphicFramePr>
          <p:nvPr/>
        </p:nvGraphicFramePr>
        <p:xfrm>
          <a:off x="710116" y="3546890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22477" y="3498966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93"/>
          <p:cNvGraphicFramePr>
            <a:graphicFrameLocks noGrp="1"/>
          </p:cNvGraphicFramePr>
          <p:nvPr/>
        </p:nvGraphicFramePr>
        <p:xfrm>
          <a:off x="710116" y="3862051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7" name="文本框 26"/>
          <p:cNvSpPr txBox="1"/>
          <p:nvPr/>
        </p:nvSpPr>
        <p:spPr>
          <a:xfrm>
            <a:off x="622477" y="3814127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78834" y="38250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02717" y="3820936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12891" y="3827593"/>
            <a:ext cx="570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文本框 31">
                <a:extLst>
                  <a:ext uri="{FF2B5EF4-FFF2-40B4-BE49-F238E27FC236}">
                    <ele attr="{D2FEC7F4-4857-535E-238F-9AA49338D968}"/>
                  </a:ext>
                </a:extLst>
              </p:cNvPr>
              <p:cNvSpPr txBox="1"/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906" y="3212269"/>
                <a:ext cx="672684" cy="369332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ele attr="{50D7D40A-8164-29E4-08F6-29B0C86D5906}"/>
                  </a:ext>
                </a:extLst>
              </p:cNvPr>
              <p:cNvSpPr txBox="1"/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58" y="3211743"/>
                <a:ext cx="67268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ele attr="{E10DD227-4DEB-8238-CADF-748531BDBAF5}"/>
                  </a:ext>
                </a:extLst>
              </p:cNvPr>
              <p:cNvSpPr txBox="1"/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18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6" y="3209396"/>
                <a:ext cx="6726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35" name="文本框 34"/>
          <p:cNvSpPr txBox="1"/>
          <p:nvPr/>
        </p:nvSpPr>
        <p:spPr>
          <a:xfrm>
            <a:off x="1735135" y="35000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42710" y="351722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084271" y="3517221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" name="表格 93"/>
          <p:cNvGraphicFramePr>
            <a:graphicFrameLocks noGrp="1"/>
          </p:cNvGraphicFramePr>
          <p:nvPr/>
        </p:nvGraphicFramePr>
        <p:xfrm>
          <a:off x="710116" y="4485228"/>
          <a:ext cx="2954979" cy="2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901"/>
                <a:gridCol w="734518"/>
                <a:gridCol w="712033"/>
                <a:gridCol w="719527"/>
              </a:tblGrid>
              <a:tr h="191210"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9" name="文本框 38"/>
          <p:cNvSpPr txBox="1"/>
          <p:nvPr/>
        </p:nvSpPr>
        <p:spPr>
          <a:xfrm>
            <a:off x="637467" y="4444799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41951" y="445305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35837" y="4462725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084271" y="4455559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ele attr="{E1767A51-0239-4CFE-7464-1B4CB24CB693}"/>
                  </a:ext>
                </a:extLst>
              </p:cNvPr>
              <p:cNvSpPr txBox="1"/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66" y="4192202"/>
                <a:ext cx="672684" cy="338554"/>
              </a:xfrm>
              <a:prstGeom prst="rect">
                <a:avLst/>
              </a:prstGeom>
              <a:blipFill rotWithShape="1">
                <a:blip r:embed="rId4"/>
                <a:stretch>
                  <a:fillRect r="-1818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>
                <a:extLst>
                  <a:ext uri="{FF2B5EF4-FFF2-40B4-BE49-F238E27FC236}">
                    <ele attr="{5574D041-42A6-04A8-93E5-10399103BE51}"/>
                  </a:ext>
                </a:extLst>
              </p:cNvPr>
              <p:cNvSpPr txBox="1"/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844" y="4195291"/>
                <a:ext cx="672684" cy="338554"/>
              </a:xfrm>
              <a:prstGeom prst="rect">
                <a:avLst/>
              </a:prstGeom>
              <a:blipFill rotWithShape="1">
                <a:blip r:embed="rId5"/>
                <a:stretch>
                  <a:fillRect r="-1802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文本框 47">
                <a:extLst>
                  <a:ext uri="{FF2B5EF4-FFF2-40B4-BE49-F238E27FC236}">
                    <ele attr="{9642C8DF-D25B-5C8F-E833-2FE3B8D299EA}"/>
                  </a:ext>
                </a:extLst>
              </p:cNvPr>
              <p:cNvSpPr txBox="1"/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8" name="文本框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637" y="4197514"/>
                <a:ext cx="672684" cy="338554"/>
              </a:xfrm>
              <a:prstGeom prst="rect">
                <a:avLst/>
              </a:prstGeom>
              <a:blipFill rotWithShape="1">
                <a:blip r:embed="rId6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graphicFrame>
        <p:nvGraphicFramePr>
          <p:cNvPr id="49" name="表格 119"/>
          <p:cNvGraphicFramePr>
            <a:graphicFrameLocks noGrp="1"/>
          </p:cNvGraphicFramePr>
          <p:nvPr/>
        </p:nvGraphicFramePr>
        <p:xfrm>
          <a:off x="4465080" y="3275848"/>
          <a:ext cx="1646908" cy="148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454"/>
                <a:gridCol w="823454"/>
              </a:tblGrid>
              <a:tr h="297004">
                <a:tc gridSpan="2"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hMerge="1"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297004"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2" marR="108002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文本框 49">
                <a:extLst>
                  <a:ext uri="{FF2B5EF4-FFF2-40B4-BE49-F238E27FC236}">
                    <ele attr="{3E328086-EA83-36B0-4666-5C7861ECE083}"/>
                  </a:ext>
                </a:extLst>
              </p:cNvPr>
              <p:cNvSpPr txBox="1"/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zh-CN" altLang="en-US" sz="160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34" y="3829366"/>
                <a:ext cx="672684" cy="338554"/>
              </a:xfrm>
              <a:prstGeom prst="rect">
                <a:avLst/>
              </a:prstGeom>
              <a:blipFill rotWithShape="1">
                <a:blip r:embed="rId7"/>
                <a:stretch>
                  <a:fillRect l="-909" r="-1818" b="-89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文本框 50">
                <a:extLst>
                  <a:ext uri="{FF2B5EF4-FFF2-40B4-BE49-F238E27FC236}">
                    <ele attr="{69EE8EB0-E034-5831-7ADA-74B5EB637781}"/>
                  </a:ext>
                </a:extLst>
              </p:cNvPr>
              <p:cNvSpPr txBox="1"/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634" y="4124171"/>
                <a:ext cx="672684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909" r="-2727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文本框 51">
                <a:extLst>
                  <a:ext uri="{FF2B5EF4-FFF2-40B4-BE49-F238E27FC236}">
                    <ele attr="{D99A439F-E3C0-A921-CEFB-246BD9D16EA7}"/>
                  </a:ext>
                </a:extLst>
              </p:cNvPr>
              <p:cNvSpPr txBox="1"/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𝑙𝑎𝑦𝑒𝑟</m:t>
                          </m:r>
                        </m:e>
                        <m:sub>
                          <m:r>
                            <a:rPr lang="en-US" altLang="zh-CN" sz="16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2" name="文本框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34" y="4418976"/>
                <a:ext cx="672684" cy="338554"/>
              </a:xfrm>
              <a:prstGeom prst="rect">
                <a:avLst/>
              </a:prstGeom>
              <a:blipFill rotWithShape="1">
                <a:blip r:embed="rId9"/>
                <a:stretch>
                  <a:fillRect r="-1802" b="-109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  <a:endParaRPr lang="zh-CN" altLang="en-US">
                  <a:noFill/>
                </a:endParaRPr>
              </a:p>
            </p:txBody>
          </p:sp>
        </mc:Fallback>
      </mc:AlternateContent>
      <p:sp>
        <p:nvSpPr>
          <p:cNvPr id="53" name="文本框 52"/>
          <p:cNvSpPr txBox="1"/>
          <p:nvPr/>
        </p:nvSpPr>
        <p:spPr>
          <a:xfrm>
            <a:off x="4817850" y="3240174"/>
            <a:ext cx="9413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endParaRPr lang="zh-CN" altLang="en-US" sz="212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568122" y="3542061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259644" y="3542061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20522" y="2051932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4507196" y="2029437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645507" y="2634236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620522" y="2609251"/>
            <a:ext cx="1364486" cy="339342"/>
          </a:xfrm>
          <a:prstGeom prst="rect">
            <a:avLst/>
          </a:prstGeom>
          <a:solidFill>
            <a:srgbClr val="D0CECE"/>
          </a:solidFill>
          <a:ln>
            <a:solidFill>
              <a:srgbClr val="38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507196" y="2586756"/>
            <a:ext cx="1581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table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593181" y="38368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596334" y="4139366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95681" y="4438961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5407186" y="384452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402191" y="4139330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397196" y="4434135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0 0 0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10440</Words>
  <Application>WPS 演示</Application>
  <PresentationFormat>自定义</PresentationFormat>
  <Paragraphs>3960</Paragraphs>
  <Slides>44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44</vt:i4>
      </vt:variant>
    </vt:vector>
  </HeadingPairs>
  <TitlesOfParts>
    <vt:vector size="55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等线 Light</vt:lpstr>
      <vt:lpstr>Calibri Light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江 靖辉</dc:creator>
  <cp:lastModifiedBy>席洛恒</cp:lastModifiedBy>
  <cp:revision>25</cp:revision>
  <dcterms:created xsi:type="dcterms:W3CDTF">2022-05-19T07:53:00Z</dcterms:created>
  <dcterms:modified xsi:type="dcterms:W3CDTF">2022-08-20T09:22:53Z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2052-11.1.0.9192</vt:lpwstr>
  </property>
</Properties>
</file>